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3084C-9977-4DDB-AD49-FC28B7729484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8F786-5193-45DE-AFE7-F133278E5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the Ocean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Since ancient times people have studied the ocean such as waters and ocean floor</a:t>
            </a:r>
          </a:p>
          <a:p>
            <a:r>
              <a:rPr lang="en-US" dirty="0" smtClean="0"/>
              <a:t>It provides food and services, and serves as a route for trade and travel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5892" y="1600200"/>
            <a:ext cx="466810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Seafloor Spreading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8768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Mid ocean ridge is along boundaries of plates that are moving apart or</a:t>
            </a:r>
            <a:r>
              <a:rPr lang="en-US" sz="3000" b="1" dirty="0" smtClean="0"/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Diverging</a:t>
            </a:r>
            <a:r>
              <a:rPr lang="en-US" sz="3000" b="1" dirty="0" smtClean="0"/>
              <a:t> </a:t>
            </a:r>
            <a:r>
              <a:rPr lang="en-US" sz="3000" dirty="0" smtClean="0"/>
              <a:t>adding </a:t>
            </a:r>
            <a:r>
              <a:rPr lang="en-US" sz="3000" dirty="0" smtClean="0"/>
              <a:t>a new strip of rock to the ocean floor</a:t>
            </a:r>
            <a:endParaRPr lang="en-US" sz="3000" dirty="0" smtClean="0"/>
          </a:p>
          <a:p>
            <a:r>
              <a:rPr lang="en-US" sz="3000" dirty="0" smtClean="0"/>
              <a:t>Magma squeezes up through cracks</a:t>
            </a:r>
          </a:p>
          <a:p>
            <a:r>
              <a:rPr lang="en-US" sz="3000" dirty="0" smtClean="0"/>
              <a:t>Magma </a:t>
            </a:r>
            <a:r>
              <a:rPr lang="en-US" sz="3000" dirty="0" smtClean="0"/>
              <a:t>hardens</a:t>
            </a:r>
            <a:endParaRPr lang="en-US" sz="3000" dirty="0" smtClean="0"/>
          </a:p>
          <a:p>
            <a:r>
              <a:rPr lang="en-US" sz="3000" dirty="0" smtClean="0"/>
              <a:t>Seafloor </a:t>
            </a:r>
            <a:r>
              <a:rPr lang="en-US" sz="3000" dirty="0" smtClean="0"/>
              <a:t>spreading is what produced our ocean </a:t>
            </a:r>
            <a:r>
              <a:rPr lang="en-US" sz="3000" dirty="0" smtClean="0"/>
              <a:t>floor</a:t>
            </a:r>
          </a:p>
          <a:p>
            <a:pPr lvl="0"/>
            <a:r>
              <a:rPr lang="en-US" sz="3000" dirty="0" smtClean="0"/>
              <a:t>When plates come together or </a:t>
            </a:r>
            <a:r>
              <a:rPr lang="en-US" sz="3000" b="1" dirty="0" smtClean="0">
                <a:solidFill>
                  <a:srgbClr val="FF0000"/>
                </a:solidFill>
              </a:rPr>
              <a:t>Converge</a:t>
            </a:r>
            <a:r>
              <a:rPr lang="en-US" sz="3000" dirty="0" smtClean="0"/>
              <a:t>, </a:t>
            </a:r>
            <a:r>
              <a:rPr lang="en-US" sz="3000" dirty="0" smtClean="0"/>
              <a:t>one plate sinks under the other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710360"/>
            <a:ext cx="3581400" cy="235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Stands for </a:t>
            </a:r>
            <a:r>
              <a:rPr lang="en-US" b="1" dirty="0" smtClean="0"/>
              <a:t>S</a:t>
            </a:r>
            <a:r>
              <a:rPr lang="en-US" dirty="0" smtClean="0"/>
              <a:t>ound </a:t>
            </a:r>
            <a:r>
              <a:rPr lang="en-US" b="1" dirty="0" smtClean="0"/>
              <a:t>N</a:t>
            </a:r>
            <a:r>
              <a:rPr lang="en-US" dirty="0" smtClean="0"/>
              <a:t>avigation and </a:t>
            </a:r>
            <a:r>
              <a:rPr lang="en-US" b="1" dirty="0" smtClean="0"/>
              <a:t>R</a:t>
            </a:r>
            <a:r>
              <a:rPr lang="en-US" dirty="0" smtClean="0"/>
              <a:t>anging</a:t>
            </a:r>
          </a:p>
          <a:p>
            <a:r>
              <a:rPr lang="en-US" dirty="0" smtClean="0"/>
              <a:t>Is a system that uses sound waves to calculate the distance to an object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76400"/>
            <a:ext cx="461554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Floor Makeup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7086600" cy="1524000"/>
          </a:xfrm>
        </p:spPr>
        <p:txBody>
          <a:bodyPr/>
          <a:lstStyle/>
          <a:p>
            <a:r>
              <a:rPr lang="en-US" dirty="0" smtClean="0"/>
              <a:t>Ocean floor is made up of continental shelf, continental slope, abyssal plain, and mid ocean ridge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86177"/>
            <a:ext cx="8153400" cy="4171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Continental shelf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762000"/>
            <a:ext cx="7467600" cy="1905000"/>
          </a:xfrm>
        </p:spPr>
        <p:txBody>
          <a:bodyPr/>
          <a:lstStyle/>
          <a:p>
            <a:r>
              <a:rPr lang="en-US" dirty="0" smtClean="0"/>
              <a:t>Is gently sloping, shallow area of the ocean floor that extends outward from the edge of a continent</a:t>
            </a:r>
          </a:p>
          <a:p>
            <a:r>
              <a:rPr lang="en-US" dirty="0" smtClean="0"/>
              <a:t>Depth of 130 meters and gets steeper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67952"/>
            <a:ext cx="6324600" cy="419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Continental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7391400" cy="685800"/>
          </a:xfrm>
        </p:spPr>
        <p:txBody>
          <a:bodyPr/>
          <a:lstStyle/>
          <a:p>
            <a:r>
              <a:rPr lang="en-US" dirty="0" smtClean="0"/>
              <a:t>The steep edge of the continental shelf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7165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Abyssal 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2743200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Broad area covered with thick layers of mud and silt 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295400"/>
            <a:ext cx="5562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 Ocean 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038600" cy="4525963"/>
          </a:xfrm>
        </p:spPr>
        <p:txBody>
          <a:bodyPr/>
          <a:lstStyle/>
          <a:p>
            <a:r>
              <a:rPr lang="en-US" dirty="0" smtClean="0"/>
              <a:t>Is a continuous range of mountains that winds around Earth, much as the line of stitches winds around a baseball.</a:t>
            </a:r>
          </a:p>
          <a:p>
            <a:r>
              <a:rPr lang="en-US" dirty="0" smtClean="0"/>
              <a:t>Has 2 parallel chains of mountains separated by valley and trenches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905000"/>
            <a:ext cx="53637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Trench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7239000" cy="1143000"/>
          </a:xfrm>
        </p:spPr>
        <p:txBody>
          <a:bodyPr/>
          <a:lstStyle/>
          <a:p>
            <a:r>
              <a:rPr lang="en-US" dirty="0" smtClean="0"/>
              <a:t>Is a steep sided </a:t>
            </a:r>
            <a:r>
              <a:rPr lang="en-US" dirty="0" smtClean="0"/>
              <a:t>canyon </a:t>
            </a:r>
            <a:r>
              <a:rPr lang="en-US" dirty="0" smtClean="0"/>
              <a:t>in the ocean floor</a:t>
            </a:r>
          </a:p>
          <a:p>
            <a:r>
              <a:rPr lang="en-US" dirty="0" smtClean="0"/>
              <a:t>Some are so deep you cannot see the bottom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399" y="2057400"/>
            <a:ext cx="52995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68362"/>
          </a:xfrm>
        </p:spPr>
        <p:txBody>
          <a:bodyPr/>
          <a:lstStyle/>
          <a:p>
            <a:r>
              <a:rPr lang="en-US" dirty="0" smtClean="0"/>
              <a:t>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38200"/>
            <a:ext cx="8305800" cy="1828800"/>
          </a:xfrm>
        </p:spPr>
        <p:txBody>
          <a:bodyPr>
            <a:noAutofit/>
          </a:bodyPr>
          <a:lstStyle/>
          <a:p>
            <a:r>
              <a:rPr lang="en-US" dirty="0" smtClean="0"/>
              <a:t>Pieces of earths crust along with parts of the upper mantle are called plates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plates move at an average speed of several centimeters per year-barley faster than your fingernails </a:t>
            </a:r>
            <a:r>
              <a:rPr lang="en-US" dirty="0" smtClean="0"/>
              <a:t>g</a:t>
            </a:r>
            <a:r>
              <a:rPr lang="en-US" dirty="0" smtClean="0"/>
              <a:t>row</a:t>
            </a:r>
            <a:endParaRPr lang="en-US" dirty="0" smtClean="0"/>
          </a:p>
          <a:p>
            <a:r>
              <a:rPr lang="en-US" dirty="0" smtClean="0"/>
              <a:t>This is what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shaped </a:t>
            </a:r>
            <a:r>
              <a:rPr lang="en-US" dirty="0" smtClean="0"/>
              <a:t>the dramatic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features </a:t>
            </a:r>
            <a:r>
              <a:rPr lang="en-US" dirty="0" smtClean="0"/>
              <a:t>of the </a:t>
            </a:r>
            <a:r>
              <a:rPr lang="en-US" dirty="0" smtClean="0"/>
              <a:t>ocean, </a:t>
            </a:r>
          </a:p>
          <a:p>
            <a:pPr>
              <a:buNone/>
            </a:pPr>
            <a:r>
              <a:rPr lang="en-US" dirty="0" smtClean="0"/>
              <a:t>such as mountains </a:t>
            </a:r>
          </a:p>
          <a:p>
            <a:pPr>
              <a:buNone/>
            </a:pPr>
            <a:r>
              <a:rPr lang="en-US" dirty="0" smtClean="0"/>
              <a:t>and trenches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4982" y="3048000"/>
            <a:ext cx="530901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283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Exploring the Ocean</vt:lpstr>
      <vt:lpstr>Sonar</vt:lpstr>
      <vt:lpstr>Ocean Floor Makeup</vt:lpstr>
      <vt:lpstr>Continental shelf</vt:lpstr>
      <vt:lpstr>Continental Slope</vt:lpstr>
      <vt:lpstr>Abyssal Plain</vt:lpstr>
      <vt:lpstr>Mid Ocean Ridge</vt:lpstr>
      <vt:lpstr>Trench</vt:lpstr>
      <vt:lpstr>Plates</vt:lpstr>
      <vt:lpstr>Seafloor Spreading</vt:lpstr>
    </vt:vector>
  </TitlesOfParts>
  <Company>Lee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 Ringer</dc:title>
  <dc:creator>mswofford</dc:creator>
  <cp:lastModifiedBy>jcameron</cp:lastModifiedBy>
  <cp:revision>9</cp:revision>
  <dcterms:created xsi:type="dcterms:W3CDTF">2009-11-30T16:19:34Z</dcterms:created>
  <dcterms:modified xsi:type="dcterms:W3CDTF">2012-11-28T17:53:32Z</dcterms:modified>
</cp:coreProperties>
</file>